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F2E7A4-F9D9-B884-302C-16E4437AC280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8D5B648A-C507-3405-68EF-D4FF7BAA5F76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A4F20AA-7584-B90F-9F2C-85809F3441AF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9526615A-E013-CA82-8552-B3600B0988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F471D63-B540-2AF6-63A3-EAFD3A5533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2" name="Picture 11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408257EA-0E88-092C-1239-959658BAF6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FD9BE5-A79A-1CD9-97E0-F9DD6D402DE1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Picture 13" descr="A blue circle with white text&#10;&#10;Description automatically generated">
            <a:extLst>
              <a:ext uri="{FF2B5EF4-FFF2-40B4-BE49-F238E27FC236}">
                <a16:creationId xmlns:a16="http://schemas.microsoft.com/office/drawing/2014/main" id="{F5B6A5C7-7073-42CD-3F4C-3C37F12E5B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4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CDA531-7FB7-1535-0587-ECCBEBCFC74A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E1533F72-E640-2B3E-1E90-C4E1F8DF05A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4FB3249-1EB2-093C-BA0B-95E8BA5380B7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2B643BB1-6EED-93CC-3DFA-819D6A93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B195C2BA-51A2-0D70-D6A8-DE4AF92E0F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2" name="Picture 11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3A792D73-8483-3851-EEC3-E6DCF42657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32574BF-CBC1-A392-BC7B-CB9A9476AFAE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Picture 13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A479E09-34CE-E02F-7710-E554BA12400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34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B7FD33-4FA2-4551-C218-BF76351C7EF2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C152A44-291F-EAE9-9F3E-445E4B89C39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985AC24B-3764-A303-EBFF-9CE7416B71A2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E2E9B8C9-9900-E85A-4396-09A785834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AD94629D-6918-351F-572D-71F817005B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2" name="Picture 11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D637D52E-A7CC-D1CE-F543-CFB804F99F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457C0C-9C06-3E56-093A-D44A8CE41B66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Picture 13" descr="A blue circle with white text&#10;&#10;Description automatically generated">
            <a:extLst>
              <a:ext uri="{FF2B5EF4-FFF2-40B4-BE49-F238E27FC236}">
                <a16:creationId xmlns:a16="http://schemas.microsoft.com/office/drawing/2014/main" id="{EE81F525-041C-09FD-0502-DC7B3FD4FC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90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FC2839-31B3-D434-70F4-3CB521476BEA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FA1425F9-DAA1-A703-93B1-E88FACC9B445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EAA6098-BA86-7479-2C57-A837E1DB0823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03F0FF62-76AF-FBA0-87EA-1BC756807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408091B8-0E23-5829-2122-80F56174C9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3" name="Picture 12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A7DBAA54-930C-78A4-340C-847DA4A2A7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9CDE20-8D0B-0BB7-FFA2-78026825C2B8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5" name="Picture 1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784DDD43-E9A7-B589-E0E6-750A55D3ADF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0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A21221-1932-FD01-19AE-6115C595DF28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D6C29352-278E-EE60-E827-4106688481D0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62470E7-619F-3738-1BE8-A10239F41C4C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1B8C593D-00C7-C816-5FDC-F63403072A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973E87E4-EFEE-6F4B-F230-6D4A024A15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1" name="Picture 10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0BBE1EDD-E756-D159-317A-DB283A9CBC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39FB33-D6A3-C726-8812-342B72A314C9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3" name="Picture 12" descr="A blue circle with white text&#10;&#10;Description automatically generated">
            <a:extLst>
              <a:ext uri="{FF2B5EF4-FFF2-40B4-BE49-F238E27FC236}">
                <a16:creationId xmlns:a16="http://schemas.microsoft.com/office/drawing/2014/main" id="{D98D6DFE-4C79-CE8B-4E4A-AF370E6A36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2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BE3F73-17AF-51B7-9A54-8F35CF179499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8/9/2024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87823344-86E6-2855-D9CA-A58A28684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31" y="244669"/>
            <a:ext cx="1015650" cy="1305835"/>
          </a:xfrm>
          <a:prstGeom prst="rect">
            <a:avLst/>
          </a:prstGeom>
        </p:spPr>
      </p:pic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955DF348-0B8B-325E-0303-014DA22805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42C2BABF-D059-9368-3F0F-B188C8AB93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9" name="Picture 8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F828E012-C362-5C9B-3951-6849F6517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423BE5-2F7C-A707-1C2D-6A9DF8E2D25A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398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99C68-AE11-6047-3068-98687C6C4AE8}"/>
              </a:ext>
            </a:extLst>
          </p:cNvPr>
          <p:cNvSpPr/>
          <p:nvPr userDrawn="1"/>
        </p:nvSpPr>
        <p:spPr>
          <a:xfrm>
            <a:off x="0" y="6061711"/>
            <a:ext cx="12192000" cy="9027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1E3F0E81-7128-9EDA-B495-9FDE0E657404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90F09B-68DA-462E-9DB4-4C9ADAB8CBCC}" type="datetime1">
              <a:rPr lang="en-IN" smtClean="0"/>
              <a:pPr/>
              <a:t>09-08-2024</a:t>
            </a:fld>
            <a:endParaRPr lang="en-IN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4EBE5F6-BDF0-AC9D-86AD-AFE58ECF7908}"/>
              </a:ext>
            </a:extLst>
          </p:cNvPr>
          <p:cNvSpPr txBox="1">
            <a:spLocks/>
          </p:cNvSpPr>
          <p:nvPr userDrawn="1"/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646F3F-274D-499B-ABBE-824EB4ABDC3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B7FC252C-D9A9-36BE-757D-BB1DF08AD9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66" y="6138913"/>
            <a:ext cx="802374" cy="802374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8A0B2984-B111-F639-718C-5296A43F32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96" y="6102348"/>
            <a:ext cx="802375" cy="80237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3" name="Picture 12" descr="A picture containing text, font, screenshot, symbol&#10;&#10;Description automatically generated">
            <a:extLst>
              <a:ext uri="{FF2B5EF4-FFF2-40B4-BE49-F238E27FC236}">
                <a16:creationId xmlns:a16="http://schemas.microsoft.com/office/drawing/2014/main" id="{CCED06AD-25FD-286B-0F35-A4BC7CF842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27" y="6149953"/>
            <a:ext cx="1154773" cy="770283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FF2092-3DD7-3BC9-81E5-7538E46C6BDF}"/>
              </a:ext>
            </a:extLst>
          </p:cNvPr>
          <p:cNvSpPr txBox="1"/>
          <p:nvPr userDrawn="1"/>
        </p:nvSpPr>
        <p:spPr>
          <a:xfrm>
            <a:off x="125163" y="6189895"/>
            <a:ext cx="56457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Global Testing Retreat #ATAGTR2024 </a:t>
            </a:r>
            <a:endParaRPr lang="en-IN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16,17 November and 8</a:t>
            </a:r>
            <a:r>
              <a:rPr lang="en-IN" b="1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IN" b="1" dirty="0">
                <a:solidFill>
                  <a:schemeClr val="bg1"/>
                </a:solidFill>
                <a:latin typeface="Trebuchet MS" panose="020B0603020202020204" pitchFamily="34" charset="0"/>
              </a:rPr>
              <a:t> December 2024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9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4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7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3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880E5-888E-2050-1F18-A18D5E54C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3074" y="552782"/>
            <a:ext cx="5755878" cy="16436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&lt;Topic&gt; (same as in Round1 shortlisting)</a:t>
            </a:r>
          </a:p>
        </p:txBody>
      </p:sp>
      <p:pic>
        <p:nvPicPr>
          <p:cNvPr id="4" name="Picture 3" descr="A close up shot of a golf ball">
            <a:extLst>
              <a:ext uri="{FF2B5EF4-FFF2-40B4-BE49-F238E27FC236}">
                <a16:creationId xmlns:a16="http://schemas.microsoft.com/office/drawing/2014/main" id="{CEDFDC03-EFF1-8E56-1EB1-3B64E69D6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67" r="-1" b="-1"/>
          <a:stretch/>
        </p:blipFill>
        <p:spPr>
          <a:xfrm>
            <a:off x="2" y="10"/>
            <a:ext cx="6164130" cy="5529421"/>
          </a:xfrm>
          <a:custGeom>
            <a:avLst/>
            <a:gdLst/>
            <a:ahLst/>
            <a:cxnLst/>
            <a:rect l="l" t="t" r="r" b="b"/>
            <a:pathLst>
              <a:path w="6972657" h="6356349">
                <a:moveTo>
                  <a:pt x="4162425" y="4810724"/>
                </a:moveTo>
                <a:cubicBezTo>
                  <a:pt x="4508954" y="4810724"/>
                  <a:pt x="4789872" y="5103559"/>
                  <a:pt x="4789872" y="5464789"/>
                </a:cubicBezTo>
                <a:cubicBezTo>
                  <a:pt x="4789872" y="5826019"/>
                  <a:pt x="4508954" y="6118855"/>
                  <a:pt x="4162425" y="6118855"/>
                </a:cubicBezTo>
                <a:cubicBezTo>
                  <a:pt x="3815896" y="6118855"/>
                  <a:pt x="3534978" y="5826019"/>
                  <a:pt x="3534978" y="5464789"/>
                </a:cubicBezTo>
                <a:cubicBezTo>
                  <a:pt x="3534978" y="5103559"/>
                  <a:pt x="3815896" y="4810724"/>
                  <a:pt x="4162425" y="4810724"/>
                </a:cubicBezTo>
                <a:close/>
                <a:moveTo>
                  <a:pt x="92101" y="4731176"/>
                </a:moveTo>
                <a:cubicBezTo>
                  <a:pt x="540880" y="4731176"/>
                  <a:pt x="904688" y="5094984"/>
                  <a:pt x="904688" y="5543763"/>
                </a:cubicBezTo>
                <a:cubicBezTo>
                  <a:pt x="904688" y="5964494"/>
                  <a:pt x="584935" y="6310542"/>
                  <a:pt x="175183" y="6352155"/>
                </a:cubicBezTo>
                <a:lnTo>
                  <a:pt x="92121" y="6356349"/>
                </a:lnTo>
                <a:lnTo>
                  <a:pt x="92081" y="6356349"/>
                </a:lnTo>
                <a:lnTo>
                  <a:pt x="9019" y="6352155"/>
                </a:lnTo>
                <a:lnTo>
                  <a:pt x="4079" y="6351401"/>
                </a:lnTo>
                <a:lnTo>
                  <a:pt x="0" y="6352492"/>
                </a:lnTo>
                <a:lnTo>
                  <a:pt x="0" y="4736748"/>
                </a:lnTo>
                <a:lnTo>
                  <a:pt x="9019" y="4735372"/>
                </a:lnTo>
                <a:cubicBezTo>
                  <a:pt x="36336" y="4732597"/>
                  <a:pt x="64052" y="4731176"/>
                  <a:pt x="92101" y="4731176"/>
                </a:cubicBezTo>
                <a:close/>
                <a:moveTo>
                  <a:pt x="6385770" y="2098604"/>
                </a:moveTo>
                <a:cubicBezTo>
                  <a:pt x="6543907" y="2107100"/>
                  <a:pt x="6698935" y="2178483"/>
                  <a:pt x="6813407" y="2310776"/>
                </a:cubicBezTo>
                <a:cubicBezTo>
                  <a:pt x="7042252" y="2575278"/>
                  <a:pt x="7022052" y="2983098"/>
                  <a:pt x="6768322" y="3221698"/>
                </a:cubicBezTo>
                <a:cubicBezTo>
                  <a:pt x="6718815" y="3268040"/>
                  <a:pt x="6662527" y="3305861"/>
                  <a:pt x="6601629" y="3333787"/>
                </a:cubicBezTo>
                <a:cubicBezTo>
                  <a:pt x="6357584" y="3444872"/>
                  <a:pt x="6072796" y="3380857"/>
                  <a:pt x="5894479" y="3174765"/>
                </a:cubicBezTo>
                <a:cubicBezTo>
                  <a:pt x="5665537" y="2910180"/>
                  <a:pt x="5685739" y="2502359"/>
                  <a:pt x="5939476" y="2263752"/>
                </a:cubicBezTo>
                <a:cubicBezTo>
                  <a:pt x="6066385" y="2144498"/>
                  <a:pt x="6227633" y="2090107"/>
                  <a:pt x="6385770" y="2098604"/>
                </a:cubicBezTo>
                <a:close/>
                <a:moveTo>
                  <a:pt x="0" y="0"/>
                </a:moveTo>
                <a:lnTo>
                  <a:pt x="5609109" y="0"/>
                </a:lnTo>
                <a:lnTo>
                  <a:pt x="5710855" y="100163"/>
                </a:lnTo>
                <a:cubicBezTo>
                  <a:pt x="5940043" y="363896"/>
                  <a:pt x="6060564" y="781193"/>
                  <a:pt x="5983550" y="1133306"/>
                </a:cubicBezTo>
                <a:cubicBezTo>
                  <a:pt x="5820740" y="1874471"/>
                  <a:pt x="4868226" y="1916819"/>
                  <a:pt x="4807924" y="2551785"/>
                </a:cubicBezTo>
                <a:cubicBezTo>
                  <a:pt x="4772098" y="2931077"/>
                  <a:pt x="5073952" y="3310271"/>
                  <a:pt x="5323480" y="3486493"/>
                </a:cubicBezTo>
                <a:cubicBezTo>
                  <a:pt x="5798207" y="3822498"/>
                  <a:pt x="6190925" y="3545085"/>
                  <a:pt x="6484693" y="3873055"/>
                </a:cubicBezTo>
                <a:cubicBezTo>
                  <a:pt x="6702769" y="4116667"/>
                  <a:pt x="6749067" y="4564067"/>
                  <a:pt x="6564699" y="4869471"/>
                </a:cubicBezTo>
                <a:cubicBezTo>
                  <a:pt x="6538929" y="4912110"/>
                  <a:pt x="6508772" y="4951720"/>
                  <a:pt x="6474766" y="4987555"/>
                </a:cubicBezTo>
                <a:lnTo>
                  <a:pt x="6475634" y="4987552"/>
                </a:lnTo>
                <a:cubicBezTo>
                  <a:pt x="6246183" y="5229347"/>
                  <a:pt x="5896158" y="5245005"/>
                  <a:pt x="5787911" y="5249784"/>
                </a:cubicBezTo>
                <a:cubicBezTo>
                  <a:pt x="5276208" y="5272608"/>
                  <a:pt x="5181583" y="4739335"/>
                  <a:pt x="4594647" y="4582595"/>
                </a:cubicBezTo>
                <a:cubicBezTo>
                  <a:pt x="4553401" y="4571414"/>
                  <a:pt x="4047262" y="4444111"/>
                  <a:pt x="3576692" y="4689896"/>
                </a:cubicBezTo>
                <a:cubicBezTo>
                  <a:pt x="2903508" y="5041365"/>
                  <a:pt x="3035835" y="5772616"/>
                  <a:pt x="2439534" y="6019748"/>
                </a:cubicBezTo>
                <a:cubicBezTo>
                  <a:pt x="2062607" y="6175963"/>
                  <a:pt x="1545662" y="6076257"/>
                  <a:pt x="1262869" y="5786450"/>
                </a:cubicBezTo>
                <a:cubicBezTo>
                  <a:pt x="864056" y="5377550"/>
                  <a:pt x="1125562" y="4799418"/>
                  <a:pt x="734842" y="4526254"/>
                </a:cubicBezTo>
                <a:cubicBezTo>
                  <a:pt x="506361" y="4366061"/>
                  <a:pt x="192715" y="4446641"/>
                  <a:pt x="19856" y="4511293"/>
                </a:cubicBezTo>
                <a:lnTo>
                  <a:pt x="0" y="451933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09EF0ED-82AF-CB79-F47F-B1868539C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3074" y="2735229"/>
            <a:ext cx="5149326" cy="153197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Author Name1</a:t>
            </a:r>
          </a:p>
          <a:p>
            <a:r>
              <a:rPr lang="en-US" dirty="0"/>
              <a:t>Author Name 2</a:t>
            </a:r>
          </a:p>
          <a:p>
            <a:r>
              <a:rPr lang="en-US" dirty="0"/>
              <a:t>Pics of Author(s) preferred</a:t>
            </a:r>
          </a:p>
          <a:p>
            <a:endParaRPr lang="en-US" dirty="0"/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5EFDBA65-EE7C-5404-A925-9114D6E0C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52782"/>
            <a:ext cx="2676820" cy="344162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FFE01B6-D4BD-63CA-63A0-CA030393D326}"/>
              </a:ext>
            </a:extLst>
          </p:cNvPr>
          <p:cNvGrpSpPr/>
          <p:nvPr/>
        </p:nvGrpSpPr>
        <p:grpSpPr>
          <a:xfrm>
            <a:off x="0" y="6061711"/>
            <a:ext cx="12192000" cy="902701"/>
            <a:chOff x="0" y="6051551"/>
            <a:chExt cx="12192000" cy="902701"/>
          </a:xfrm>
          <a:solidFill>
            <a:srgbClr val="002060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0CDE090-FEEF-D34B-3923-AFAC1B018C0F}"/>
                </a:ext>
              </a:extLst>
            </p:cNvPr>
            <p:cNvGrpSpPr/>
            <p:nvPr/>
          </p:nvGrpSpPr>
          <p:grpSpPr>
            <a:xfrm>
              <a:off x="0" y="6051551"/>
              <a:ext cx="12192000" cy="902701"/>
              <a:chOff x="0" y="5949951"/>
              <a:chExt cx="12192000" cy="902701"/>
            </a:xfrm>
            <a:grpFill/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D8A04C3-A1A9-BBB5-9919-B837BBCBCAFA}"/>
                  </a:ext>
                </a:extLst>
              </p:cNvPr>
              <p:cNvSpPr/>
              <p:nvPr/>
            </p:nvSpPr>
            <p:spPr>
              <a:xfrm>
                <a:off x="0" y="5949951"/>
                <a:ext cx="12192000" cy="90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2" name="Picture 11" descr="Icon&#10;&#10;Description automatically generated with medium confidence">
                <a:extLst>
                  <a:ext uri="{FF2B5EF4-FFF2-40B4-BE49-F238E27FC236}">
                    <a16:creationId xmlns:a16="http://schemas.microsoft.com/office/drawing/2014/main" id="{136EFC20-5D8D-2E5B-506A-0AD964D205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8966" y="6027153"/>
                <a:ext cx="802374" cy="802374"/>
              </a:xfrm>
              <a:prstGeom prst="rect">
                <a:avLst/>
              </a:prstGeom>
              <a:grpFill/>
            </p:spPr>
          </p:pic>
          <p:pic>
            <p:nvPicPr>
              <p:cNvPr id="14" name="Picture 13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CFD6AC-6759-7EA2-6EF9-C6EF13C85B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3096" y="5990588"/>
                <a:ext cx="802375" cy="802375"/>
              </a:xfrm>
              <a:prstGeom prst="rect">
                <a:avLst/>
              </a:prstGeom>
              <a:grpFill/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0073AA-4BFA-E6CE-F4CB-04285DE2E559}"/>
                  </a:ext>
                </a:extLst>
              </p:cNvPr>
              <p:cNvSpPr txBox="1"/>
              <p:nvPr/>
            </p:nvSpPr>
            <p:spPr>
              <a:xfrm>
                <a:off x="125163" y="6078135"/>
                <a:ext cx="564571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Global Testing Retreat #ATAGTR2024 </a:t>
                </a:r>
                <a:endParaRPr lang="en-IN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  <a:p>
                <a:r>
                  <a:rPr lang="en-IN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16,17 November and 8</a:t>
                </a:r>
                <a:r>
                  <a:rPr lang="en-IN" b="1" baseline="30000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th</a:t>
                </a:r>
                <a:r>
                  <a:rPr lang="en-IN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 December 2024</a:t>
                </a:r>
                <a:endParaRPr lang="en-US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</p:txBody>
          </p:sp>
        </p:grpSp>
        <p:pic>
          <p:nvPicPr>
            <p:cNvPr id="8" name="Picture 7" descr="A picture containing text, font, screenshot, symbol&#10;&#10;Description automatically generated">
              <a:extLst>
                <a:ext uri="{FF2B5EF4-FFF2-40B4-BE49-F238E27FC236}">
                  <a16:creationId xmlns:a16="http://schemas.microsoft.com/office/drawing/2014/main" id="{A17F1682-D18B-3180-3301-BA748AB3B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7227" y="6139793"/>
              <a:ext cx="1154773" cy="770283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36711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A8FE-D4DB-5770-F1B4-F4A7B1F52518}"/>
              </a:ext>
            </a:extLst>
          </p:cNvPr>
          <p:cNvSpPr txBox="1">
            <a:spLocks/>
          </p:cNvSpPr>
          <p:nvPr/>
        </p:nvSpPr>
        <p:spPr>
          <a:xfrm>
            <a:off x="401410" y="2139382"/>
            <a:ext cx="3028950" cy="33861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2800" kern="1200" cap="all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Batang" panose="02030600000101010101" pitchFamily="18" charset="-127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Some key points 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345E7-E8D6-C342-9B4A-251D0761EC93}"/>
              </a:ext>
            </a:extLst>
          </p:cNvPr>
          <p:cNvSpPr txBox="1">
            <a:spLocks/>
          </p:cNvSpPr>
          <p:nvPr/>
        </p:nvSpPr>
        <p:spPr>
          <a:xfrm>
            <a:off x="4562475" y="876300"/>
            <a:ext cx="6677026" cy="502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Limit the number of points to 5-7 per slide</a:t>
            </a:r>
          </a:p>
          <a:p>
            <a:pPr algn="just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This presentation is for Round 2 Evaluation – Final Slides (If selected for the conference must be submitted later)</a:t>
            </a:r>
          </a:p>
          <a:p>
            <a:pPr algn="just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The intent of this presentation is to give Jury members a brief idea of your talk and how do you plan to conduct the session in a holistic manner. </a:t>
            </a:r>
          </a:p>
          <a:p>
            <a:endParaRPr lang="en-IN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68022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97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</vt:lpstr>
      <vt:lpstr>Posterama</vt:lpstr>
      <vt:lpstr>Trebuchet MS</vt:lpstr>
      <vt:lpstr>SplashVTI</vt:lpstr>
      <vt:lpstr>&lt;Topic&gt; (same as in Round1 shortlisting)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Aditya Garg</dc:creator>
  <cp:lastModifiedBy>Aditya Garg</cp:lastModifiedBy>
  <cp:revision>2</cp:revision>
  <dcterms:created xsi:type="dcterms:W3CDTF">2024-08-09T07:57:57Z</dcterms:created>
  <dcterms:modified xsi:type="dcterms:W3CDTF">2024-08-09T08:07:52Z</dcterms:modified>
</cp:coreProperties>
</file>